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4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2779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betekenissen van (spreek-)woorden in het woordenboek opzoeken en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betekenis verduidelijken met illustraties en betekenisvolle zinnen.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uitleggen wat Chloe bedacht heeft zodat Meneer Stink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onderdak heeft.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&gt; Wij kunnen benoemen waarom Chloe twee manieren gebruikt om aan te geven hoe groot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haar problemen zijn nu ze meneer Stink uitgenodigd heeft om in het schuurtje te wonen.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3283"/>
          <a:stretch/>
        </p:blipFill>
        <p:spPr>
          <a:xfrm>
            <a:off x="9884246" y="3516390"/>
            <a:ext cx="1611079" cy="24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8831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903" y="4533273"/>
            <a:ext cx="2883576" cy="188627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40035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vergelijken, 	aanwijzingen bespreken en 	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100 en 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78" y="259675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BFFDE18-3991-4DE6-BD25-585CD6948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79" y="435409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3283"/>
          <a:stretch/>
        </p:blipFill>
        <p:spPr>
          <a:xfrm>
            <a:off x="9884246" y="1990726"/>
            <a:ext cx="1611079" cy="24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bladzijde 104 t/m 115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efenen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030" y="423672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10700" y="1445309"/>
            <a:ext cx="918655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Elk teamlid kiest een personage voor het kwartet.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10700" y="85836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726" y="3426930"/>
            <a:ext cx="2992501" cy="266625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9" y="21738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266" y="3371066"/>
            <a:ext cx="3765995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een kwartetspel maken over de personages uit het boek ‘Mr. Stink’.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3283"/>
          <a:stretch/>
        </p:blipFill>
        <p:spPr>
          <a:xfrm>
            <a:off x="9884246" y="1990726"/>
            <a:ext cx="1611079" cy="24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82516" y="1323800"/>
            <a:ext cx="7694284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(Voor)lezen	Bladzijde 116 t/m 128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	Stappenplan doorlezen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Details zoeken die bij het personage passen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personage kiezen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Kwartetspel presenteren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86842" y="2786780"/>
            <a:ext cx="3183026" cy="2550501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2507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489319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444" y="2365876"/>
            <a:ext cx="5383323" cy="333666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3283"/>
          <a:stretch/>
        </p:blipFill>
        <p:spPr>
          <a:xfrm>
            <a:off x="2866757" y="3934069"/>
            <a:ext cx="1056657" cy="16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48182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campagne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hedendaags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nietsvermoedend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gothic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hyperventileren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sarcastisch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21648"/>
            <a:ext cx="70109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teamwoordenboek uit 	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253" y="3474128"/>
            <a:ext cx="1825494" cy="25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89850" y="1437742"/>
            <a:ext cx="532673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mogelijke 	antwoorden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37742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vergelijken/bespreken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73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35553" y="8743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868" y="4390665"/>
            <a:ext cx="2397132" cy="21357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46" y="3188325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B438-D322-40EE-8845-ADA1F3015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252" y="2288048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99D43A-081D-4441-B563-E3E0C9C79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98" y="41372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teamopdrachten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11" y="3287686"/>
            <a:ext cx="3130877" cy="20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beschrijven waarom er in de tekst staat: ‘Uilen, bedoel ik, geen tantes’.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Chloe zich voelt als ze begint met het vertellen van haar verhaal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aan meneer Stink en hoe ze zich op het einde voelt.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283"/>
          <a:stretch/>
        </p:blipFill>
        <p:spPr>
          <a:xfrm>
            <a:off x="9884921" y="2606279"/>
            <a:ext cx="1611079" cy="24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47641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4764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het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mogelijke 	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175" y="8111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995" y="304141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846" y="4290283"/>
            <a:ext cx="498306" cy="47307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846" y="122671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58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</a:t>
            </a: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37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26" y="4242233"/>
            <a:ext cx="3013023" cy="197095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vergelijken, 	aanwijzingen bespreken en 	uitleggen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5374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79" y="225513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972D08-97B0-4B6D-A59A-0D03A0FF7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0" y="404293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 woorden uitleggen welke twee geheimen Chloe heeft en waar ze bang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voor is als één van haar geheimen uitkomt.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waarom Chloe blij is dat ze Pap even alleen heeft.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3283"/>
          <a:stretch/>
        </p:blipFill>
        <p:spPr>
          <a:xfrm>
            <a:off x="9884921" y="2606279"/>
            <a:ext cx="1611079" cy="24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78402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mogelijke 	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Stink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60" y="312403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2096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3DBFC4-E686-42AF-9043-C802E3412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7232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2483</TotalTime>
  <Words>1033</Words>
  <Application>Microsoft Office PowerPoint</Application>
  <PresentationFormat>Widescreen</PresentationFormat>
  <Paragraphs>263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185</cp:revision>
  <dcterms:created xsi:type="dcterms:W3CDTF">2017-07-26T14:05:48Z</dcterms:created>
  <dcterms:modified xsi:type="dcterms:W3CDTF">2022-09-05T09:36:51Z</dcterms:modified>
</cp:coreProperties>
</file>